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F8E82-9A0E-3830-3DA7-5D7BD523D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1B5106-6F84-20B9-BB93-2F955E383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F34ABE-B7A4-7B1F-E1AC-322F970A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3728F5-C718-7EB3-0E88-45FE8152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16D609-0AF0-058D-160B-650F280B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43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0BC54-DD74-E76F-9A4B-D01A6E8E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445864-9E73-8AB5-8E02-8C5197BAE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325D7A-A90C-CBC2-1EAD-85CAA34C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FED868-0286-2E47-0D5B-42BB409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3C3E-E2D8-E7FF-2FC7-35D482D0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0C3CB45-DC18-5FF1-9F52-1E000EC3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7ADE52-9065-88B3-8E41-D651E377A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9C72FF-4C7D-733F-77B0-E593347B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DF4824-151D-0E08-5881-BA49FC62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5267A9-A741-CDF6-0AF4-88C7F6B7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67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13E6E-9D38-F8A5-1AB4-7691141F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8EACFE-CF89-ACB2-4CB0-F0C621BF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601536-F372-3131-6929-C9281AB8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1749B5-50B6-3F61-6D8C-3CFBC61B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A5302-70BE-0249-B508-DF266637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15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3EDD8-C4FC-0520-05F4-23BC66F8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2FAC3D-EAE3-B6C4-31AF-CBD100D28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567B1A-AC49-2126-2036-ED604C47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5732F6-16C6-A782-CDAD-9E4E2E6D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30C04F-4E78-5F70-AA2D-4BFCCF74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29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8191C-988F-4B66-24F2-79379290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0AAE8D-EC75-6E6A-7CE0-527DFD80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AC314B-CEDF-F893-7D18-7731004C3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663B9E-341D-0BCB-6B5A-F204C34F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D3123E-B967-6803-6B29-1ECE86F8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42C304-C866-B286-CFA5-5A810D35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82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47A88-FC82-EEDE-8585-CF96BBBE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CCEB2E-C13A-B783-FF85-5B8E72F22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9B03BD-5FA3-8401-84DB-3673CB0CA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85A0B6E-7CD7-8B9F-9366-892EF52EE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747E9E-0CBB-02DE-B479-A9E9E93E5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C2ED91-A1F5-DC71-AEDA-7853F9CF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4FE214-A74E-E29F-6B42-33091308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9973E2-9030-2F0B-550B-08769E8F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98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1A983-BC71-8C7B-BD18-455A2F96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00E972-046A-6884-BAEC-31CB9B21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F0043E-0724-4804-75C5-F8328FCB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A4227A-0977-60ED-363F-18514D88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36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14E644-1A0C-DF94-0078-87128000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CD27BA-DCDF-C44E-E91B-0A8C83E3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6B05BC-C41F-B99D-CDAB-DA01BAE0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32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2FA26-6166-783C-AFA7-F4C4A3F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FAD344-E3A2-F096-ADF3-237DE489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533B89-50D2-8CFF-A3AD-A78547B71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16C5DC-A4F8-634B-C4CD-975A88EF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C7AF65-A47A-993A-B91D-778D8890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F1CB7F-4FCB-98FC-0427-81C20C62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22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4B95D-B600-E932-39C7-9C98DB36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46FB76-3F47-9DCC-BB20-F8AC1A422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39E7DF-DE59-AD7D-EEDD-E6896C2A5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61AD56-C5EA-C709-5772-A37CE54E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7311A6-DE97-5A5B-EEDB-1D5EB85F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B93452-F6DE-DF37-C2D3-DF3A4B63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82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E8F3E2-6B2F-B503-C30D-74E7288C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2423C9-D5BC-CB68-7148-F7560547D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DC8FC5-EE32-501D-B6EF-CF3320483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78200-5706-485C-B9A9-64B743CFE176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3621B2-1608-EF25-1DCB-BAAC777D9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890D21-FFA5-8506-E2D9-91CD7AB32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DCF016-9D88-4E21-BB99-B42B974265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0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38C033-8838-0AE5-7F64-0ACCB0187425}"/>
              </a:ext>
            </a:extLst>
          </p:cNvPr>
          <p:cNvSpPr txBox="1"/>
          <p:nvPr/>
        </p:nvSpPr>
        <p:spPr>
          <a:xfrm>
            <a:off x="1063754" y="4387186"/>
            <a:ext cx="10064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COGNOME E NOME ___________________________________________________</a:t>
            </a:r>
          </a:p>
          <a:p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4">
                    <a:lumMod val="50000"/>
                  </a:schemeClr>
                </a:solidFill>
              </a:rPr>
              <a:t>TITOLO 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649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031B8B0-C415-824E-97C0-85635C90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58" y="1196456"/>
            <a:ext cx="854068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latin typeface="Calibri" panose="020F0502020204030204" pitchFamily="34" charset="0"/>
              </a:rPr>
              <a:t>In questa slide il Docente dovrà </a:t>
            </a:r>
            <a:br>
              <a:rPr lang="it-IT" altLang="it-IT" b="1" dirty="0">
                <a:latin typeface="Calibri" panose="020F0502020204030204" pitchFamily="34" charset="0"/>
              </a:rPr>
            </a:br>
            <a:r>
              <a:rPr lang="it-IT" altLang="it-IT" b="1" dirty="0">
                <a:latin typeface="Calibri" panose="020F0502020204030204" pitchFamily="34" charset="0"/>
              </a:rPr>
              <a:t>dichiarare l’eventuale conflitto d’interessi ed indicare:</a:t>
            </a:r>
            <a:br>
              <a:rPr lang="it-IT" altLang="it-IT" b="1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 </a:t>
            </a:r>
            <a:br>
              <a:rPr lang="it-IT" altLang="it-IT" sz="1600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Il sottoscritto  </a:t>
            </a:r>
            <a:r>
              <a:rPr lang="it-IT" altLang="it-IT" sz="1600" b="1" dirty="0">
                <a:latin typeface="Calibri" panose="020F0502020204030204" pitchFamily="34" charset="0"/>
              </a:rPr>
              <a:t>COGNOME E NOME </a:t>
            </a:r>
            <a:br>
              <a:rPr lang="it-IT" altLang="it-IT" sz="1600" b="1" dirty="0">
                <a:latin typeface="Calibri" panose="020F0502020204030204" pitchFamily="34" charset="0"/>
              </a:rPr>
            </a:br>
            <a:r>
              <a:rPr lang="it-IT" sz="1600" dirty="0">
                <a:latin typeface="Calibri" panose="020F0502020204030204" pitchFamily="34" charset="0"/>
              </a:rPr>
              <a:t>in qualità di (moderatore, relatore, formatore, tutor, docente) </a:t>
            </a:r>
          </a:p>
          <a:p>
            <a:pPr algn="ctr" eaLnBrk="1" hangingPunct="1"/>
            <a:endParaRPr lang="it-IT" sz="16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it-IT" sz="1600" dirty="0">
                <a:latin typeface="Calibri" panose="020F0502020204030204" pitchFamily="34" charset="0"/>
              </a:rPr>
              <a:t>ai sensi dell’art. 76, comma 4 dell'Accordo Stato-Regioni del 2 febbraio 2017 e del paragrafo 4.5. del Manuale nazionale di accreditamento per l'erogazione di eventi ECM</a:t>
            </a:r>
            <a:br>
              <a:rPr lang="it-IT" altLang="it-IT" sz="1600" dirty="0">
                <a:latin typeface="Calibri" panose="020F0502020204030204" pitchFamily="34" charset="0"/>
              </a:rPr>
            </a:br>
            <a:br>
              <a:rPr lang="it-IT" altLang="it-IT" sz="1600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 </a:t>
            </a:r>
            <a:r>
              <a:rPr lang="it-IT" altLang="it-IT" sz="1600" b="1" dirty="0">
                <a:latin typeface="Calibri" panose="020F0502020204030204" pitchFamily="34" charset="0"/>
              </a:rPr>
              <a:t>dichiara</a:t>
            </a:r>
            <a:br>
              <a:rPr lang="it-IT" altLang="it-IT" sz="1600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      che negli ultimi due anni ha avuto i seguenti rapporti anche di finanziamento con soggetti portatori di interessi commerciali in campo sanitario: </a:t>
            </a:r>
            <a:br>
              <a:rPr lang="it-IT" altLang="it-IT" sz="1600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(indicare i nomi delle aziende)</a:t>
            </a:r>
            <a:br>
              <a:rPr lang="it-IT" altLang="it-IT" sz="1600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                                   </a:t>
            </a:r>
            <a:br>
              <a:rPr lang="it-IT" altLang="it-IT" sz="1600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    </a:t>
            </a:r>
            <a:r>
              <a:rPr lang="it-IT" altLang="it-IT" sz="16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OPPURE</a:t>
            </a:r>
            <a:r>
              <a:rPr lang="it-IT" altLang="it-IT" sz="1600" dirty="0">
                <a:latin typeface="Calibri" panose="020F0502020204030204" pitchFamily="34" charset="0"/>
              </a:rPr>
              <a:t>     </a:t>
            </a:r>
          </a:p>
          <a:p>
            <a:pPr algn="ctr" eaLnBrk="1" hangingPunct="1"/>
            <a:endParaRPr lang="it-IT" altLang="it-IT" sz="16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it-IT" altLang="it-IT" sz="1600" b="1" dirty="0">
                <a:latin typeface="Calibri" panose="020F0502020204030204" pitchFamily="34" charset="0"/>
              </a:rPr>
              <a:t>dichiara </a:t>
            </a:r>
            <a:br>
              <a:rPr lang="it-IT" altLang="it-IT" sz="1600" dirty="0">
                <a:latin typeface="Calibri" panose="020F0502020204030204" pitchFamily="34" charset="0"/>
              </a:rPr>
            </a:br>
            <a:r>
              <a:rPr lang="it-IT" altLang="it-IT" sz="1600" dirty="0">
                <a:latin typeface="Calibri" panose="020F0502020204030204" pitchFamily="34" charset="0"/>
              </a:rPr>
              <a:t>      di non aver avuto rapporti di finanziamento con soggetti portatori di interessi commerciali in campo sanitario</a:t>
            </a:r>
            <a:br>
              <a:rPr lang="it-IT" altLang="it-IT" sz="2800" dirty="0">
                <a:latin typeface="Calibri" panose="020F0502020204030204" pitchFamily="34" charset="0"/>
              </a:rPr>
            </a:br>
            <a:r>
              <a:rPr lang="it-IT" altLang="it-IT" sz="2800" b="1" dirty="0">
                <a:latin typeface="Calibri" panose="020F0502020204030204" pitchFamily="34" charset="0"/>
              </a:rPr>
              <a:t> </a:t>
            </a:r>
            <a:endParaRPr lang="it-IT" altLang="it-IT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0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992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135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Abbate</dc:creator>
  <cp:lastModifiedBy>Serena Abbate</cp:lastModifiedBy>
  <cp:revision>1</cp:revision>
  <dcterms:created xsi:type="dcterms:W3CDTF">2026-03-05T13:36:36Z</dcterms:created>
  <dcterms:modified xsi:type="dcterms:W3CDTF">2026-03-05T13:52:09Z</dcterms:modified>
</cp:coreProperties>
</file>